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/>
    <p:restoredTop sz="94683"/>
  </p:normalViewPr>
  <p:slideViewPr>
    <p:cSldViewPr snapToGrid="0" snapToObjects="1">
      <p:cViewPr varScale="1">
        <p:scale>
          <a:sx n="77" d="100"/>
          <a:sy n="77" d="100"/>
        </p:scale>
        <p:origin x="200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3FDBD3-1704-4440-97E3-80EADB09450E}" type="datetimeFigureOut">
              <a:rPr lang="en-US" smtClean="0"/>
              <a:t>5/15/20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3228C-4FAC-A44B-A9C4-CB905C84B1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4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48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8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47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5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1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8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59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17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5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22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0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71237-EBC5-9E48-BD17-06EA76D66C6A}" type="datetimeFigureOut">
              <a:rPr lang="en-US" smtClean="0"/>
              <a:t>5/15/20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941B5-20B7-D646-A8FD-ADA2A73F5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3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264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97" y="1837501"/>
            <a:ext cx="1841182" cy="17607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117" y="223073"/>
            <a:ext cx="1844589" cy="17180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236" y="173153"/>
            <a:ext cx="1863764" cy="16643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774" y="3504775"/>
            <a:ext cx="1836919" cy="16183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026" y="225669"/>
            <a:ext cx="1844589" cy="17180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247" y="5199152"/>
            <a:ext cx="1840753" cy="16221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59" y="1806564"/>
            <a:ext cx="1836919" cy="16221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7" y="173153"/>
            <a:ext cx="635279" cy="997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246" y="5235836"/>
            <a:ext cx="1840753" cy="16221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247" y="5199152"/>
            <a:ext cx="1840753" cy="16221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247" y="5235836"/>
            <a:ext cx="1840753" cy="16221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58" y="3523117"/>
            <a:ext cx="1836919" cy="16183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62" y="3557162"/>
            <a:ext cx="1836919" cy="16183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537" y="3541459"/>
            <a:ext cx="1836919" cy="16183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642" y="1802377"/>
            <a:ext cx="1836919" cy="16221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325" y="1818080"/>
            <a:ext cx="1836919" cy="16221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048" y="1832549"/>
            <a:ext cx="1836919" cy="162216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246" y="181548"/>
            <a:ext cx="1863764" cy="16643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58" y="181940"/>
            <a:ext cx="1863764" cy="16643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957" y="196017"/>
            <a:ext cx="1863764" cy="166434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67" y="1845896"/>
            <a:ext cx="1841182" cy="17607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761" y="1860365"/>
            <a:ext cx="1841182" cy="17607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761" y="1860365"/>
            <a:ext cx="1841182" cy="176079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131" y="191912"/>
            <a:ext cx="1844589" cy="171803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957" y="220467"/>
            <a:ext cx="1844589" cy="171803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76" y="263329"/>
            <a:ext cx="1844589" cy="171803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748" y="225669"/>
            <a:ext cx="1844589" cy="17180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290" y="220467"/>
            <a:ext cx="1844589" cy="171803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698" y="276339"/>
            <a:ext cx="1844589" cy="171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23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32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horizontal template</Template>
  <TotalTime>0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Lemons</dc:creator>
  <cp:lastModifiedBy>Amy Lemons</cp:lastModifiedBy>
  <cp:revision>1</cp:revision>
  <dcterms:created xsi:type="dcterms:W3CDTF">2020-05-15T20:16:41Z</dcterms:created>
  <dcterms:modified xsi:type="dcterms:W3CDTF">2020-05-15T20:17:33Z</dcterms:modified>
</cp:coreProperties>
</file>